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59" r:id="rId5"/>
    <p:sldId id="268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4579" autoAdjust="0"/>
  </p:normalViewPr>
  <p:slideViewPr>
    <p:cSldViewPr>
      <p:cViewPr>
        <p:scale>
          <a:sx n="119" d="100"/>
          <a:sy n="119" d="100"/>
        </p:scale>
        <p:origin x="-1104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714488"/>
            <a:ext cx="7215238" cy="200026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ea typeface="Cambria Math" pitchFamily="18" charset="0"/>
              </a:rPr>
              <a:t>Районный этап </a:t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ea typeface="Cambria Math" pitchFamily="18" charset="0"/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ea typeface="Cambria Math" pitchFamily="18" charset="0"/>
              </a:rPr>
              <a:t>Республиканского конкурса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ea typeface="Cambria Math" pitchFamily="18" charset="0"/>
              </a:rPr>
              <a:t>«Замечательный вожатый»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  <a:ea typeface="Cambria Math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4143380"/>
            <a:ext cx="6400800" cy="17526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Candara" pitchFamily="34" charset="0"/>
              </a:rPr>
              <a:t>МБУДО «Центр внешкольной работы Московского района» г.Казани</a:t>
            </a:r>
          </a:p>
          <a:p>
            <a:r>
              <a:rPr lang="ru-RU" sz="2400" dirty="0" smtClean="0">
                <a:latin typeface="Candara" pitchFamily="34" charset="0"/>
              </a:rPr>
              <a:t>Ассоциация ДОО Московского района «Московская лига»</a:t>
            </a:r>
          </a:p>
          <a:p>
            <a:endParaRPr lang="ru-RU" sz="2400" dirty="0" smtClean="0">
              <a:latin typeface="Candara" pitchFamily="34" charset="0"/>
            </a:endParaRPr>
          </a:p>
          <a:p>
            <a:r>
              <a:rPr lang="ru-RU" sz="2400" dirty="0" smtClean="0">
                <a:latin typeface="Candara" pitchFamily="34" charset="0"/>
              </a:rPr>
              <a:t>Казань, 2019</a:t>
            </a:r>
            <a:endParaRPr lang="ru-RU" sz="2400" dirty="0"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2285984" y="214290"/>
            <a:ext cx="6572296" cy="6143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algn="ctr"/>
            <a:r>
              <a:rPr lang="ru-RU" sz="3900" b="1" i="1" dirty="0" smtClean="0">
                <a:solidFill>
                  <a:schemeClr val="accent2">
                    <a:lumMod val="50000"/>
                  </a:schemeClr>
                </a:solidFill>
              </a:rPr>
              <a:t>Конкурс состоял из 2 этапов: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Заочный этап.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Для участия необходимо было направить пакет документов:</a:t>
            </a:r>
          </a:p>
          <a:p>
            <a:pPr lvl="0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-заявку; </a:t>
            </a:r>
          </a:p>
          <a:p>
            <a:pPr lvl="0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-презентацию  с информацией о конкурсанте;</a:t>
            </a:r>
          </a:p>
          <a:p>
            <a:pPr lvl="0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-авторский сценарий общего дела конкурсанта с его отрядом;</a:t>
            </a:r>
          </a:p>
          <a:p>
            <a:pPr lvl="0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-эссе «Вожатый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XXI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века.  Профессия или призвание?»»</a:t>
            </a:r>
          </a:p>
          <a:p>
            <a:pPr lvl="0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-ход проведения мастер- класса для  обмена опытом с вожатыми.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2786050" y="214290"/>
            <a:ext cx="6072230" cy="6643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3900" b="1" i="1" dirty="0" smtClean="0">
                <a:solidFill>
                  <a:schemeClr val="accent2">
                    <a:lumMod val="50000"/>
                  </a:schemeClr>
                </a:solidFill>
              </a:rPr>
              <a:t>Конкурс состоял из 2 этапов: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Очный этап</a:t>
            </a:r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Данный этап включал в себя 3 конкурсные процедуры:</a:t>
            </a:r>
          </a:p>
          <a:p>
            <a:pPr lvl="0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-самопрезентация;</a:t>
            </a:r>
          </a:p>
          <a:p>
            <a:pPr lvl="0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-разбор и поиск ответов на педагогические ситуации;</a:t>
            </a:r>
          </a:p>
          <a:p>
            <a:pPr lvl="0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-тестирование.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Юхименко</a:t>
            </a:r>
            <a:r>
              <a:rPr lang="ru-RU" dirty="0" smtClean="0"/>
              <a:t> Арина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МБОУ СОШ №99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Азат\Desktop\9NJC6JV-UK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643050"/>
            <a:ext cx="6096042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Гомбоева Виктория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МБОУ «Гимназия № 12»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Азат\Desktop\NTOASVyAi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64305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758006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Каштымова</a:t>
            </a:r>
            <a:r>
              <a:rPr lang="ru-RU" dirty="0" smtClean="0"/>
              <a:t> </a:t>
            </a:r>
            <a:r>
              <a:rPr lang="ru-RU" dirty="0" err="1" smtClean="0"/>
              <a:t>Карина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МБОУ «Школа № 120»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Азат\Desktop\MoPJ599j6P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785926"/>
            <a:ext cx="6000760" cy="4500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143000"/>
          </a:xfrm>
        </p:spPr>
        <p:txBody>
          <a:bodyPr>
            <a:noAutofit/>
          </a:bodyPr>
          <a:lstStyle/>
          <a:p>
            <a:r>
              <a:rPr lang="ru-RU" sz="4000" dirty="0" smtClean="0"/>
              <a:t>Каримова </a:t>
            </a:r>
            <a:r>
              <a:rPr lang="ru-RU" sz="4000" dirty="0" err="1" smtClean="0"/>
              <a:t>Илюза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МБОУ «Школа № 120»</a:t>
            </a:r>
          </a:p>
        </p:txBody>
      </p:sp>
      <p:pic>
        <p:nvPicPr>
          <p:cNvPr id="3074" name="Picture 2" descr="C:\Users\Азат\Desktop\vqHN7T1Upu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714488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18663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Фомкина Ольга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МБОУ «Школа № 20»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9" name="Picture 3" descr="C:\Users\Азат\Desktop\KE508ZznQdw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857364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Итоги конкурса: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1802" y="1071546"/>
            <a:ext cx="5072098" cy="207170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ГРАН-ПРИ - Юхименко </a:t>
            </a:r>
            <a:r>
              <a:rPr lang="ru-RU" dirty="0" smtClean="0"/>
              <a:t>Арина</a:t>
            </a:r>
          </a:p>
          <a:p>
            <a:r>
              <a:rPr lang="ru-RU" dirty="0" smtClean="0"/>
              <a:t>1 место - Фомкина </a:t>
            </a:r>
            <a:r>
              <a:rPr lang="ru-RU" dirty="0"/>
              <a:t>Ольга </a:t>
            </a:r>
          </a:p>
          <a:p>
            <a:r>
              <a:rPr lang="ru-RU" dirty="0" smtClean="0"/>
              <a:t>2 место - </a:t>
            </a:r>
            <a:r>
              <a:rPr lang="ru-RU" dirty="0" err="1" smtClean="0"/>
              <a:t>Каштымова</a:t>
            </a:r>
            <a:r>
              <a:rPr lang="ru-RU" dirty="0" smtClean="0"/>
              <a:t> </a:t>
            </a:r>
            <a:r>
              <a:rPr lang="ru-RU" dirty="0"/>
              <a:t>Карина</a:t>
            </a:r>
          </a:p>
          <a:p>
            <a:r>
              <a:rPr lang="ru-RU" dirty="0" smtClean="0"/>
              <a:t>3 место- Каримова </a:t>
            </a:r>
            <a:r>
              <a:rPr lang="ru-RU" dirty="0" err="1"/>
              <a:t>Илюза</a:t>
            </a:r>
            <a:r>
              <a:rPr lang="ru-RU" dirty="0"/>
              <a:t> </a:t>
            </a:r>
          </a:p>
          <a:p>
            <a:r>
              <a:rPr lang="ru-RU" smtClean="0"/>
              <a:t>3 место - Гомбоева </a:t>
            </a:r>
            <a:r>
              <a:rPr lang="ru-RU" dirty="0" smtClean="0"/>
              <a:t>Виктория</a:t>
            </a:r>
            <a:endParaRPr lang="ru-RU" dirty="0" smtClean="0"/>
          </a:p>
        </p:txBody>
      </p:sp>
      <p:pic>
        <p:nvPicPr>
          <p:cNvPr id="4" name="Picture 2" descr="C:\Users\Азат\Desktop\rMhMCKWpU4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143248"/>
            <a:ext cx="4429124" cy="33218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152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Районный этап  Республиканского конкурса «Замечательный вожатый»</vt:lpstr>
      <vt:lpstr>Презентация PowerPoint</vt:lpstr>
      <vt:lpstr>Презентация PowerPoint</vt:lpstr>
      <vt:lpstr>Юхименко Арина МБОУ СОШ №99</vt:lpstr>
      <vt:lpstr>Гомбоева Виктория МБОУ «Гимназия № 12»</vt:lpstr>
      <vt:lpstr>Каштымова Карина МБОУ «Школа № 120»</vt:lpstr>
      <vt:lpstr>Каримова Илюза МБОУ «Школа № 120»</vt:lpstr>
      <vt:lpstr>Фомкина Ольга  МБОУ «Школа № 20»</vt:lpstr>
      <vt:lpstr>Итоги конкурса: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Районный этап  Республиканского конкурса «Замечательный вожатый»</dc:title>
  <dc:creator>Азат</dc:creator>
  <cp:lastModifiedBy>программаопопраЫЭЖли</cp:lastModifiedBy>
  <cp:revision>18</cp:revision>
  <dcterms:created xsi:type="dcterms:W3CDTF">2018-02-09T16:46:06Z</dcterms:created>
  <dcterms:modified xsi:type="dcterms:W3CDTF">2019-02-12T09:54:18Z</dcterms:modified>
</cp:coreProperties>
</file>